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2">
  <p:sldMasterIdLst>
    <p:sldMasterId id="2147483648" r:id="rId1"/>
  </p:sldMasterIdLst>
  <p:notesMasterIdLst>
    <p:notesMasterId r:id="rId4"/>
  </p:notesMasterIdLst>
  <p:handoutMasterIdLst>
    <p:handoutMasterId r:id="rId11"/>
  </p:handoutMasterIdLst>
  <p:sldIdLst>
    <p:sldId id="299" r:id="rId3"/>
    <p:sldId id="535" r:id="rId5"/>
    <p:sldId id="536" r:id="rId6"/>
    <p:sldId id="543" r:id="rId7"/>
    <p:sldId id="540" r:id="rId8"/>
    <p:sldId id="541" r:id="rId9"/>
    <p:sldId id="54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69305AE-04CE-4F61-8850-BC59660B9D2E}">
          <p14:sldIdLst>
            <p14:sldId id="299"/>
            <p14:sldId id="535"/>
            <p14:sldId id="536"/>
            <p14:sldId id="543"/>
            <p14:sldId id="540"/>
            <p14:sldId id="541"/>
            <p14:sldId id="542"/>
          </p14:sldIdLst>
        </p14:section>
        <p14:section name="无标题节" id="{1809BD3B-E952-4FAB-94EE-3997732AFB20}">
          <p14:sldIdLst/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wujine2018@outlook.com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FFFF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353" autoAdjust="0"/>
  </p:normalViewPr>
  <p:slideViewPr>
    <p:cSldViewPr snapToGrid="0">
      <p:cViewPr varScale="1">
        <p:scale>
          <a:sx n="83" d="100"/>
          <a:sy n="83" d="100"/>
        </p:scale>
        <p:origin x="6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644"/>
    </p:cViewPr>
  </p:sorterViewPr>
  <p:notesViewPr>
    <p:cSldViewPr snapToGrid="0">
      <p:cViewPr varScale="1">
        <p:scale>
          <a:sx n="51" d="100"/>
          <a:sy n="51" d="100"/>
        </p:scale>
        <p:origin x="1244" y="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commentAuthors" Target="commentAuthors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88A267AA-67C5-479A-B63E-628017C9C2CF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9866F632-3359-437B-B29F-481B65EB26D0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9DFC748F-018A-423C-A35F-BE91962486BF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F2F7A8C9-929C-4E73-B8C5-FE05E78AB6A3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7410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>
              <a:cs typeface="等线" panose="02010600030101010101" charset="-122"/>
            </a:endParaRPr>
          </a:p>
        </p:txBody>
      </p:sp>
      <p:sp>
        <p:nvSpPr>
          <p:cNvPr id="17411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 wrap="square" numCol="1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781E6BA7-4A68-4768-9BB9-ACD7D8E08B6B}" type="slidenum">
              <a:rPr lang="en-US" altLang="zh-CN">
                <a:ea typeface="宋体" panose="02010600030101010101" pitchFamily="2" charset="-122"/>
              </a:rPr>
            </a:fld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A347F3C-752A-467D-AA19-0F5641E647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57AF69-AA84-479A-9B0D-429141484A9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0361E1C-7A21-4B15-85EB-7185EAA23A6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B7B05E-BD51-4F1C-AD22-360DD951981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AC4E6D2-9DDC-4B81-889B-A12B608C2F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FBDE17-2D71-4786-B6C0-51FB450AAC8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0337F-0D1D-451D-8498-1D5B3CFD9469}" type="datetimeFigureOut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332657"/>
            <a:ext cx="2784309" cy="6865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6635E0-0EDC-4E61-96BB-A26A99B9F1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247733-A2FF-4D45-92A4-2DC5E7F19B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EA01BF-33A6-49CD-A064-C0023D30EF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71423FF-0347-4A5E-9A35-99A2C3BF2B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B32E465-D7F9-427B-A332-0615C4D5F5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C7BEA0B-2334-4872-8570-F5EB3DA3B3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6395E3A-16FE-4FC8-BB57-0116170B1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EBCA7A-0E48-4FF0-B597-EA9519853A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8C80428-FADF-4D9F-BBA7-E195457066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DB08E3-B6D6-401A-A3B6-6E963B18D8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20E9153-1778-4422-94F0-DE0340BE6F6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5F2B0EE-A8B2-4CB3-B34F-5981E8D4E2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3468D4A-60D9-43BD-B427-E2B9503C25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672A848-F11D-47B3-A448-3FD33E8320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FFBD65D-B9AD-4C9C-A0F0-64E350FE16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2F992-12D3-442D-BE38-4B3CF4125C9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A6635E0-0EDC-4E61-96BB-A26A99B9F17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6247733-A2FF-4D45-92A4-2DC5E7F19B1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5" descr="C:\Users\Administrator\Desktop\未标题-1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-763603" y="774700"/>
            <a:ext cx="5670551" cy="802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Freeform 7"/>
          <p:cNvSpPr/>
          <p:nvPr/>
        </p:nvSpPr>
        <p:spPr bwMode="auto">
          <a:xfrm rot="21445424">
            <a:off x="-924598" y="1446095"/>
            <a:ext cx="3349626" cy="2757488"/>
          </a:xfrm>
          <a:custGeom>
            <a:avLst/>
            <a:gdLst>
              <a:gd name="T0" fmla="*/ 175 w 854"/>
              <a:gd name="T1" fmla="*/ 0 h 1533"/>
              <a:gd name="T2" fmla="*/ 854 w 854"/>
              <a:gd name="T3" fmla="*/ 679 h 1533"/>
              <a:gd name="T4" fmla="*/ 0 w 854"/>
              <a:gd name="T5" fmla="*/ 1533 h 1533"/>
              <a:gd name="T6" fmla="*/ 0 w 854"/>
              <a:gd name="T7" fmla="*/ 0 h 1533"/>
              <a:gd name="T8" fmla="*/ 175 w 854"/>
              <a:gd name="T9" fmla="*/ 0 h 1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4" h="1533">
                <a:moveTo>
                  <a:pt x="175" y="0"/>
                </a:moveTo>
                <a:lnTo>
                  <a:pt x="854" y="679"/>
                </a:lnTo>
                <a:lnTo>
                  <a:pt x="0" y="1533"/>
                </a:lnTo>
                <a:lnTo>
                  <a:pt x="0" y="0"/>
                </a:lnTo>
                <a:lnTo>
                  <a:pt x="1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96435" tIns="48218" rIns="96435" bIns="4821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latin typeface="+mn-lt"/>
              <a:ea typeface="+mn-ea"/>
            </a:endParaRPr>
          </a:p>
        </p:txBody>
      </p:sp>
      <p:sp>
        <p:nvSpPr>
          <p:cNvPr id="5" name="Freeform 8"/>
          <p:cNvSpPr/>
          <p:nvPr/>
        </p:nvSpPr>
        <p:spPr bwMode="auto">
          <a:xfrm>
            <a:off x="11095061" y="2824839"/>
            <a:ext cx="1108075" cy="2214563"/>
          </a:xfrm>
          <a:custGeom>
            <a:avLst/>
            <a:gdLst>
              <a:gd name="T0" fmla="*/ 325 w 325"/>
              <a:gd name="T1" fmla="*/ 0 h 650"/>
              <a:gd name="T2" fmla="*/ 0 w 325"/>
              <a:gd name="T3" fmla="*/ 325 h 650"/>
              <a:gd name="T4" fmla="*/ 325 w 325"/>
              <a:gd name="T5" fmla="*/ 650 h 650"/>
              <a:gd name="T6" fmla="*/ 325 w 325"/>
              <a:gd name="T7" fmla="*/ 0 h 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5" h="650">
                <a:moveTo>
                  <a:pt x="325" y="0"/>
                </a:moveTo>
                <a:lnTo>
                  <a:pt x="0" y="325"/>
                </a:lnTo>
                <a:lnTo>
                  <a:pt x="325" y="650"/>
                </a:lnTo>
                <a:lnTo>
                  <a:pt x="32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6435" tIns="48218" rIns="96435" bIns="4821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latin typeface="+mn-lt"/>
              <a:ea typeface="+mn-ea"/>
            </a:endParaRPr>
          </a:p>
        </p:txBody>
      </p:sp>
      <p:sp>
        <p:nvSpPr>
          <p:cNvPr id="6" name="Freeform 9"/>
          <p:cNvSpPr/>
          <p:nvPr/>
        </p:nvSpPr>
        <p:spPr bwMode="auto">
          <a:xfrm>
            <a:off x="10075226" y="9404"/>
            <a:ext cx="2121731" cy="2990131"/>
          </a:xfrm>
          <a:custGeom>
            <a:avLst/>
            <a:gdLst>
              <a:gd name="T0" fmla="*/ 283 w 689"/>
              <a:gd name="T1" fmla="*/ 0 h 971"/>
              <a:gd name="T2" fmla="*/ 0 w 689"/>
              <a:gd name="T3" fmla="*/ 282 h 971"/>
              <a:gd name="T4" fmla="*/ 689 w 689"/>
              <a:gd name="T5" fmla="*/ 971 h 971"/>
              <a:gd name="T6" fmla="*/ 689 w 689"/>
              <a:gd name="T7" fmla="*/ 0 h 971"/>
              <a:gd name="T8" fmla="*/ 283 w 689"/>
              <a:gd name="T9" fmla="*/ 0 h 9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9" h="971">
                <a:moveTo>
                  <a:pt x="283" y="0"/>
                </a:moveTo>
                <a:lnTo>
                  <a:pt x="0" y="282"/>
                </a:lnTo>
                <a:lnTo>
                  <a:pt x="689" y="971"/>
                </a:lnTo>
                <a:lnTo>
                  <a:pt x="689" y="0"/>
                </a:lnTo>
                <a:lnTo>
                  <a:pt x="283" y="0"/>
                </a:lnTo>
                <a:close/>
              </a:path>
            </a:pathLst>
          </a:custGeom>
          <a:blipFill dpi="0" rotWithShape="1">
            <a:blip r:embed="rId2" cstate="print">
              <a:grayscl/>
            </a:blip>
            <a:srcRect/>
            <a:stretch>
              <a:fillRect l="-4169" r="-107321"/>
            </a:stretch>
          </a:blipFill>
          <a:ln>
            <a:noFill/>
          </a:ln>
        </p:spPr>
        <p:txBody>
          <a:bodyPr lIns="96435" tIns="48218" rIns="96435" bIns="4821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latin typeface="+mn-lt"/>
              <a:ea typeface="+mn-ea"/>
            </a:endParaRPr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4525665" y="2046288"/>
            <a:ext cx="5067300" cy="209288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20000"/>
              </a:spcBef>
              <a:buFont typeface="Arial" panose="020B0604020202020204" pitchFamily="34" charset="0"/>
              <a:buNone/>
            </a:pPr>
            <a:endParaRPr lang="zh-CN" altLang="en-US" sz="4000" b="1" dirty="0">
              <a:solidFill>
                <a:schemeClr val="accent1"/>
              </a:solidFill>
              <a:latin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  <a:p>
            <a:pPr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4000" b="1">
                <a:solidFill>
                  <a:schemeClr val="accent1"/>
                </a:solidFill>
                <a:latin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 </a:t>
            </a:r>
            <a:r>
              <a:rPr lang="zh-CN" altLang="en-US" sz="2400" b="1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第二章</a:t>
            </a:r>
            <a:r>
              <a:rPr lang="zh-CN" altLang="en-US" sz="4000" b="1" smtClean="0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   </a:t>
            </a:r>
            <a:endParaRPr lang="zh-CN" altLang="en-US" sz="4000" b="1" dirty="0">
              <a:effectLst>
                <a:outerShdw blurRad="38100" dist="38100" dir="2700000" algn="tl">
                  <a:srgbClr val="C0C0C0"/>
                </a:outerShdw>
              </a:effectLst>
              <a:latin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  <a:p>
            <a:pPr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4000" b="1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 </a:t>
            </a:r>
            <a:r>
              <a:rPr lang="zh-CN" altLang="en-US" sz="4000" b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 </a:t>
            </a:r>
            <a:r>
              <a:rPr lang="zh-CN" altLang="en-US" sz="4000" b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静</a:t>
            </a:r>
            <a:r>
              <a:rPr lang="zh-CN" altLang="en-US" sz="4000" b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态</a:t>
            </a:r>
            <a:r>
              <a:rPr lang="en-US" altLang="zh-CN" sz="4000" b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IP</a:t>
            </a:r>
            <a:r>
              <a:rPr lang="zh-CN" altLang="en-US" sz="4000" b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设置</a:t>
            </a:r>
            <a:endParaRPr lang="zh-CN" altLang="en-US" sz="40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pic>
        <p:nvPicPr>
          <p:cNvPr id="16394" name="Picture 6" descr="I:\二维码和公司logo\log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6556" y="528638"/>
            <a:ext cx="2481892" cy="8149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4709216" y="749299"/>
            <a:ext cx="3988700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ln w="18415" cmpd="sng">
                  <a:noFill/>
                  <a:prstDash val="solid"/>
                </a:ln>
                <a:solidFill>
                  <a:schemeClr val="bg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自 主 创 新  兴 教 强 国</a:t>
            </a:r>
            <a:endParaRPr lang="zh-CN" altLang="en-US" sz="2400" dirty="0">
              <a:ln w="18415" cmpd="sng">
                <a:noFill/>
                <a:prstDash val="solid"/>
              </a:ln>
              <a:solidFill>
                <a:schemeClr val="bg2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2819831" y="1235298"/>
            <a:ext cx="7090652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n"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静</a:t>
            </a:r>
            <a:r>
              <a:rPr lang="zh-CN" altLang="en-US" sz="24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态</a:t>
            </a:r>
            <a:r>
              <a:rPr lang="en-US" altLang="zh-CN" sz="24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r>
              <a:rPr lang="zh-CN" altLang="en-US" sz="24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设</a:t>
            </a:r>
            <a:r>
              <a:rPr lang="zh-CN" altLang="en-US" sz="24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置</a:t>
            </a:r>
            <a:endParaRPr lang="en-US" altLang="zh-CN" sz="24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290065" y="1052736"/>
            <a:ext cx="11611627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zh-CN" altLang="en-US" smtClean="0"/>
              <a:t>安装的时候是</a:t>
            </a:r>
            <a:r>
              <a:rPr lang="en-US" altLang="zh-CN" smtClean="0"/>
              <a:t>DHCP</a:t>
            </a:r>
            <a:r>
              <a:rPr lang="zh-CN" altLang="en-US" smtClean="0"/>
              <a:t>自动分配</a:t>
            </a:r>
            <a:r>
              <a:rPr lang="en-US" altLang="zh-CN" smtClean="0"/>
              <a:t>IP</a:t>
            </a:r>
            <a:r>
              <a:rPr lang="zh-CN" altLang="en-US" smtClean="0"/>
              <a:t>，安装完成后设置静态</a:t>
            </a:r>
            <a:r>
              <a:rPr lang="en-US" altLang="zh-CN" smtClean="0"/>
              <a:t>IP</a:t>
            </a:r>
            <a:endParaRPr lang="en-US" altLang="zh-CN" smtClean="0"/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mtClean="0"/>
              <a:t>cd /etc/sysconfig/network-scripts</a:t>
            </a:r>
            <a:endParaRPr lang="en-US" altLang="zh-CN" smtClean="0"/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管理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员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root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编辑</a:t>
            </a:r>
            <a:endParaRPr lang="en-US" altLang="zh-CN" sz="20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BOOTPROTO="static"         # 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使用静态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地址，默认为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dhcp</a:t>
            </a:r>
            <a:endParaRPr lang="en-US" altLang="zh-CN" sz="20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IPADDR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="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192.168.81.2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# 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设置的静态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地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址</a:t>
            </a:r>
            <a:endParaRPr lang="en-US" altLang="zh-CN" sz="20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NETMASK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="255.255.255.0"    # 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子网掩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码</a:t>
            </a:r>
            <a:endParaRPr lang="en-US" altLang="zh-CN" sz="20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GATEWAY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="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192.168.81.2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"    # 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网关地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址</a:t>
            </a:r>
            <a:endParaRPr lang="en-US" altLang="zh-CN" sz="20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DNS1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="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192.168.81.2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"       # DNS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服务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器</a:t>
            </a:r>
            <a:endParaRPr lang="en-US" altLang="zh-CN" sz="20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ONBOOT="yes"</a:t>
            </a:r>
            <a:endParaRPr lang="zh-CN" altLang="en-US" sz="20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16721" y="102836"/>
            <a:ext cx="344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/>
              </a:buClr>
            </a:pPr>
            <a:r>
              <a:rPr lang="zh-CN" altLang="en-US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安装后设置静态</a:t>
            </a:r>
            <a:r>
              <a:rPr lang="en-US" altLang="zh-CN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32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237995" y="1052736"/>
            <a:ext cx="11611627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安装的时候指定静态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20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5971" y="1536609"/>
            <a:ext cx="6672525" cy="500230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216721" y="102836"/>
            <a:ext cx="344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/>
              </a:buClr>
            </a:pPr>
            <a:r>
              <a:rPr lang="zh-CN" altLang="en-US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安装设置静态</a:t>
            </a:r>
            <a:r>
              <a:rPr lang="en-US" altLang="zh-CN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32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237995" y="1052736"/>
            <a:ext cx="11611627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把网卡设置为生效，然后配置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20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16721" y="102836"/>
            <a:ext cx="344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/>
              </a:buClr>
            </a:pPr>
            <a:r>
              <a:rPr lang="zh-CN" altLang="en-US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安装设置静态</a:t>
            </a:r>
            <a:r>
              <a:rPr lang="en-US" altLang="zh-CN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32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29076" y="996952"/>
            <a:ext cx="7629525" cy="5724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237995" y="1052736"/>
            <a:ext cx="11611627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endParaRPr lang="en-US" altLang="zh-CN" sz="20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1458" y="1316040"/>
            <a:ext cx="7124700" cy="4857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216721" y="102836"/>
            <a:ext cx="344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/>
              </a:buClr>
            </a:pPr>
            <a:r>
              <a:rPr lang="zh-CN" altLang="en-US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安装设置静态</a:t>
            </a:r>
            <a:r>
              <a:rPr lang="en-US" altLang="zh-CN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32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237995" y="1052736"/>
            <a:ext cx="11611627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endParaRPr lang="en-US" altLang="zh-CN" sz="20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16721" y="102836"/>
            <a:ext cx="344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/>
              </a:buClr>
            </a:pPr>
            <a:r>
              <a:rPr lang="zh-CN" altLang="en-US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安装设置静态</a:t>
            </a:r>
            <a:r>
              <a:rPr lang="en-US" altLang="zh-CN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32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9296" y="1047131"/>
            <a:ext cx="9051701" cy="58108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386</Words>
  <Application>WPS 演示</Application>
  <PresentationFormat>宽屏</PresentationFormat>
  <Paragraphs>43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Calibri</vt:lpstr>
      <vt:lpstr>微软雅黑</vt:lpstr>
      <vt:lpstr>黑体</vt:lpstr>
      <vt:lpstr>等线</vt:lpstr>
      <vt:lpstr>华文楷体</vt:lpstr>
      <vt:lpstr>Arial Unicode MS</vt:lpstr>
      <vt:lpstr>等线 Light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Python语言编程导论</dc:title>
  <dc:creator>wujine2018@outlook.com</dc:creator>
  <cp:lastModifiedBy>.Kelend</cp:lastModifiedBy>
  <cp:revision>1116</cp:revision>
  <dcterms:created xsi:type="dcterms:W3CDTF">2018-03-02T01:41:00Z</dcterms:created>
  <dcterms:modified xsi:type="dcterms:W3CDTF">2019-09-10T07:10:35Z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2052-11.1.0.9069</vt:lpwstr>
  </property>
</Properties>
</file>